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386800" cy="30243463"/>
  <p:notesSz cx="20929600" cy="298196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7DA6"/>
    <a:srgbClr val="FF4A11"/>
    <a:srgbClr val="CC3300"/>
    <a:srgbClr val="3D82E7"/>
    <a:srgbClr val="1460F8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428" y="4602"/>
      </p:cViewPr>
      <p:guideLst>
        <p:guide orient="horz" pos="9526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3375" y="9394825"/>
            <a:ext cx="18180050" cy="64833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208338" y="17138650"/>
            <a:ext cx="14970125" cy="77279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0593-F006-45CF-9732-5353144BD5D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865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28C32-4982-46DB-B829-4B49D4227FF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826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5505113" y="1211263"/>
            <a:ext cx="4811712" cy="258048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69975" y="1211263"/>
            <a:ext cx="14282738" cy="2580481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423C5-3FCF-4E5F-92E2-CF7BB80057E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6160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04B71-2181-4F9B-9F42-AB87FAF5190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9458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100" y="19434175"/>
            <a:ext cx="18178463" cy="6007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89100" y="12819063"/>
            <a:ext cx="18178463" cy="661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773C-FC97-4D57-A5A4-135E3959641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2013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69975" y="7056438"/>
            <a:ext cx="9547225" cy="19959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769600" y="7056438"/>
            <a:ext cx="9547225" cy="19959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8FFEB-C164-4547-9A55-83ADFE72B24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980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9975" y="6769100"/>
            <a:ext cx="9448800" cy="2822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69975" y="9591675"/>
            <a:ext cx="9448800" cy="174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864850" y="6769100"/>
            <a:ext cx="9451975" cy="2822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864850" y="9591675"/>
            <a:ext cx="9451975" cy="17424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3E13B-BECC-4254-9242-EEAD454483BB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4878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6F99B-203E-4238-9C93-06C0162E439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1292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EBDD2-D3F6-46F6-A6DA-00664974654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2006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9975" y="1204913"/>
            <a:ext cx="7035800" cy="5124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61363" y="1204913"/>
            <a:ext cx="11955462" cy="25811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69975" y="6329363"/>
            <a:ext cx="7035800" cy="206867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C047B-35D1-4460-BF20-2AC3EC41ACA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0496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92588" y="21170900"/>
            <a:ext cx="12831762" cy="2498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192588" y="2701925"/>
            <a:ext cx="12831762" cy="181467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92588" y="23669625"/>
            <a:ext cx="12831762" cy="35496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440F2-40F3-489E-AA1D-30EC22CD757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6252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9975" y="1211263"/>
            <a:ext cx="1924685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022" tIns="147511" rIns="295022" bIns="1475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9975" y="7056438"/>
            <a:ext cx="19246850" cy="1995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022" tIns="147511" rIns="295022" bIns="1475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9975" y="27541538"/>
            <a:ext cx="4989513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022" tIns="147511" rIns="295022" bIns="147511" numCol="1" anchor="t" anchorCtr="0" compatLnSpc="1">
            <a:prstTxWarp prst="textNoShape">
              <a:avLst/>
            </a:prstTxWarp>
          </a:bodyPr>
          <a:lstStyle>
            <a:lvl1pPr defTabSz="2949575">
              <a:defRPr sz="45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7263" y="27541538"/>
            <a:ext cx="6772275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022" tIns="147511" rIns="295022" bIns="147511" numCol="1" anchor="t" anchorCtr="0" compatLnSpc="1">
            <a:prstTxWarp prst="textNoShape">
              <a:avLst/>
            </a:prstTxWarp>
          </a:bodyPr>
          <a:lstStyle>
            <a:lvl1pPr algn="ctr" defTabSz="2949575">
              <a:defRPr sz="45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7313" y="27541538"/>
            <a:ext cx="4989512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5022" tIns="147511" rIns="295022" bIns="147511" numCol="1" anchor="t" anchorCtr="0" compatLnSpc="1">
            <a:prstTxWarp prst="textNoShape">
              <a:avLst/>
            </a:prstTxWarp>
          </a:bodyPr>
          <a:lstStyle>
            <a:lvl1pPr algn="r" defTabSz="2949575">
              <a:defRPr sz="4500"/>
            </a:lvl1pPr>
          </a:lstStyle>
          <a:p>
            <a:pPr>
              <a:defRPr/>
            </a:pPr>
            <a:fld id="{48F2B1C6-34D8-4F43-B19F-C7964435F94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95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495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2pPr>
      <a:lvl3pPr algn="ctr" defTabSz="29495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3pPr>
      <a:lvl4pPr algn="ctr" defTabSz="29495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4pPr>
      <a:lvl5pPr algn="ctr" defTabSz="2949575" rtl="0" eaLnBrk="0" fontAlgn="base" hangingPunct="0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5pPr>
      <a:lvl6pPr marL="457200" algn="ctr" defTabSz="29495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6pPr>
      <a:lvl7pPr marL="914400" algn="ctr" defTabSz="29495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7pPr>
      <a:lvl8pPr marL="1371600" algn="ctr" defTabSz="29495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8pPr>
      <a:lvl9pPr marL="1828800" algn="ctr" defTabSz="2949575" rtl="0" fontAlgn="base">
        <a:spcBef>
          <a:spcPct val="0"/>
        </a:spcBef>
        <a:spcAft>
          <a:spcPct val="0"/>
        </a:spcAft>
        <a:defRPr sz="14200">
          <a:solidFill>
            <a:schemeClr val="tx2"/>
          </a:solidFill>
          <a:latin typeface="Arial" charset="0"/>
        </a:defRPr>
      </a:lvl9pPr>
    </p:titleStyle>
    <p:bodyStyle>
      <a:lvl1pPr marL="1106488" indent="-1106488" algn="l" defTabSz="2949575" rtl="0" eaLnBrk="0" fontAlgn="base" hangingPunct="0">
        <a:spcBef>
          <a:spcPct val="20000"/>
        </a:spcBef>
        <a:spcAft>
          <a:spcPct val="0"/>
        </a:spcAft>
        <a:buChar char="•"/>
        <a:defRPr sz="10300">
          <a:solidFill>
            <a:schemeClr val="tx1"/>
          </a:solidFill>
          <a:latin typeface="+mn-lt"/>
          <a:ea typeface="+mn-ea"/>
          <a:cs typeface="+mn-cs"/>
        </a:defRPr>
      </a:lvl1pPr>
      <a:lvl2pPr marL="2397125" indent="-922338" algn="l" defTabSz="2949575" rtl="0" eaLnBrk="0" fontAlgn="base" hangingPunct="0">
        <a:spcBef>
          <a:spcPct val="20000"/>
        </a:spcBef>
        <a:spcAft>
          <a:spcPct val="0"/>
        </a:spcAft>
        <a:buChar char="–"/>
        <a:defRPr sz="9000">
          <a:solidFill>
            <a:schemeClr val="tx1"/>
          </a:solidFill>
          <a:latin typeface="+mn-lt"/>
        </a:defRPr>
      </a:lvl2pPr>
      <a:lvl3pPr marL="3687763" indent="-738188" algn="l" defTabSz="2949575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162550" indent="-736600" algn="l" defTabSz="2949575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37338" indent="-736600" algn="l" defTabSz="2949575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7094538" indent="-736600" algn="l" defTabSz="29495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551738" indent="-736600" algn="l" defTabSz="29495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8008938" indent="-736600" algn="l" defTabSz="29495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8466138" indent="-736600" algn="l" defTabSz="29495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TM_A1_Vorl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19" y="96838"/>
            <a:ext cx="21391563" cy="302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Gerade Verbindung 3"/>
          <p:cNvCxnSpPr/>
          <p:nvPr/>
        </p:nvCxnSpPr>
        <p:spPr bwMode="auto">
          <a:xfrm>
            <a:off x="1066800" y="4032250"/>
            <a:ext cx="1937067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9495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5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9495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5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Aharoni</vt:lpstr>
      <vt:lpstr>Standarddesign</vt:lpstr>
      <vt:lpstr>PowerPoint-Präsentation</vt:lpstr>
    </vt:vector>
  </TitlesOfParts>
  <Company>an der Universität Kiel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Jutta Stribny</dc:creator>
  <cp:lastModifiedBy>Dr. Michael Take</cp:lastModifiedBy>
  <cp:revision>55</cp:revision>
  <cp:lastPrinted>2014-01-28T18:10:03Z</cp:lastPrinted>
  <dcterms:created xsi:type="dcterms:W3CDTF">2009-03-04T15:37:33Z</dcterms:created>
  <dcterms:modified xsi:type="dcterms:W3CDTF">2016-01-12T15:27:53Z</dcterms:modified>
</cp:coreProperties>
</file>